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459" r:id="rId2"/>
    <p:sldId id="465" r:id="rId3"/>
    <p:sldId id="455" r:id="rId4"/>
    <p:sldId id="456" r:id="rId5"/>
    <p:sldId id="476" r:id="rId6"/>
    <p:sldId id="466" r:id="rId7"/>
    <p:sldId id="457" r:id="rId8"/>
    <p:sldId id="467" r:id="rId9"/>
    <p:sldId id="474" r:id="rId10"/>
    <p:sldId id="458" r:id="rId11"/>
    <p:sldId id="471" r:id="rId12"/>
    <p:sldId id="472" r:id="rId13"/>
    <p:sldId id="468" r:id="rId14"/>
    <p:sldId id="473" r:id="rId15"/>
    <p:sldId id="47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E00BB"/>
    <a:srgbClr val="003AA3"/>
    <a:srgbClr val="FF4B4B"/>
    <a:srgbClr val="D8B9BA"/>
    <a:srgbClr val="99B3D7"/>
    <a:srgbClr val="DC9D9C"/>
    <a:srgbClr val="2800AE"/>
    <a:srgbClr val="01409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6" autoAdjust="0"/>
    <p:restoredTop sz="94578" autoAdjust="0"/>
  </p:normalViewPr>
  <p:slideViewPr>
    <p:cSldViewPr snapToGrid="0">
      <p:cViewPr varScale="1">
        <p:scale>
          <a:sx n="108" d="100"/>
          <a:sy n="108" d="100"/>
        </p:scale>
        <p:origin x="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0F083-6108-4243-A388-DDB13CB06986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31F93-DC01-482F-AB5B-F81885DA79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质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生命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管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艺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科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" y="1013101"/>
            <a:ext cx="12192001" cy="5844899"/>
            <a:chOff x="-1" y="1092199"/>
            <a:chExt cx="12192001" cy="5765801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1092199"/>
              <a:ext cx="12192001" cy="5765801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1092199"/>
              <a:ext cx="12192000" cy="576580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/>
        </p:nvSpPr>
        <p:spPr>
          <a:xfrm>
            <a:off x="0" y="955951"/>
            <a:ext cx="12192000" cy="15638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 userDrawn="1"/>
        </p:nvSpPr>
        <p:spPr>
          <a:xfrm>
            <a:off x="0" y="72341"/>
            <a:ext cx="139700" cy="83563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0" y="206657"/>
            <a:ext cx="2603500" cy="701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纹 + 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含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B51F-5022-4B9A-B1DC-58E2D82F8E58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29F7E5-C87F-9CBF-933B-C7B8B606F490}"/>
              </a:ext>
            </a:extLst>
          </p:cNvPr>
          <p:cNvSpPr txBox="1"/>
          <p:nvPr/>
        </p:nvSpPr>
        <p:spPr>
          <a:xfrm>
            <a:off x="768349" y="1490008"/>
            <a:ext cx="106553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5: </a:t>
            </a:r>
          </a:p>
          <a:p>
            <a:r>
              <a:rPr lang="en-US" altLang="zh-CN" sz="6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Declarative Networks</a:t>
            </a:r>
            <a:endParaRPr lang="zh-CN" alt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474745-F1C3-D858-57B9-E16A0B93423B}"/>
              </a:ext>
            </a:extLst>
          </p:cNvPr>
          <p:cNvSpPr txBox="1"/>
          <p:nvPr/>
        </p:nvSpPr>
        <p:spPr>
          <a:xfrm>
            <a:off x="832145" y="4914719"/>
            <a:ext cx="106553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member: </a:t>
            </a:r>
          </a:p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潘末锴，王华秋，周守琛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585" y="128875"/>
            <a:ext cx="10515600" cy="94507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Bi-level &amp; Hyperparameter Optimization</a:t>
            </a:r>
            <a:endParaRPr lang="zh-CN" altLang="en-US" sz="3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B0ED43-A313-64A9-5D6E-3F4AE159F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011" y="2302140"/>
            <a:ext cx="4600575" cy="8667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7285F1-2723-F85C-18B5-B10D3C877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596" y="3659042"/>
            <a:ext cx="4600576" cy="10618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56BB56D-9DCF-ECAE-9B3C-85B2A59CD27B}"/>
              </a:ext>
            </a:extLst>
          </p:cNvPr>
          <p:cNvSpPr txBox="1"/>
          <p:nvPr/>
        </p:nvSpPr>
        <p:spPr>
          <a:xfrm>
            <a:off x="2362712" y="2424082"/>
            <a:ext cx="3043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Ridge Regression: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F8A50C-64BE-40CA-F56C-BE71565BE978}"/>
              </a:ext>
            </a:extLst>
          </p:cNvPr>
          <p:cNvSpPr txBox="1"/>
          <p:nvPr/>
        </p:nvSpPr>
        <p:spPr>
          <a:xfrm>
            <a:off x="1883010" y="3928367"/>
            <a:ext cx="3597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K-Fold cross-validation: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513C8B5-5BE5-FD79-3AA8-EB2CE5DE5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786" y="4600747"/>
            <a:ext cx="4298972" cy="9341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4210ECD-3ACA-72DA-0856-14E93371A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77" y="1747071"/>
            <a:ext cx="9810646" cy="24505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239C7A-ECEC-C759-92DF-562939CD61E2}"/>
              </a:ext>
            </a:extLst>
          </p:cNvPr>
          <p:cNvSpPr txBox="1"/>
          <p:nvPr/>
        </p:nvSpPr>
        <p:spPr>
          <a:xfrm>
            <a:off x="2356575" y="4806220"/>
            <a:ext cx="3043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Descent: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E7EC7F8-33A5-A12F-8C04-D2884A603222}"/>
              </a:ext>
            </a:extLst>
          </p:cNvPr>
          <p:cNvSpPr txBox="1">
            <a:spLocks/>
          </p:cNvSpPr>
          <p:nvPr/>
        </p:nvSpPr>
        <p:spPr>
          <a:xfrm>
            <a:off x="1435585" y="128875"/>
            <a:ext cx="10515600" cy="9450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Bi-level &amp; Hyperparameter Optimization</a:t>
            </a:r>
            <a:endParaRPr lang="zh-CN" altLang="en-US" sz="3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7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9E7EC7F8-33A5-A12F-8C04-D2884A603222}"/>
              </a:ext>
            </a:extLst>
          </p:cNvPr>
          <p:cNvSpPr txBox="1">
            <a:spLocks/>
          </p:cNvSpPr>
          <p:nvPr/>
        </p:nvSpPr>
        <p:spPr>
          <a:xfrm>
            <a:off x="1435585" y="128875"/>
            <a:ext cx="10515600" cy="9450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Bi-level &amp; Hyperparameter Optimization</a:t>
            </a:r>
            <a:endParaRPr lang="zh-CN" altLang="en-US" sz="3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80B957-4604-7117-56D9-99639634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284" y="1429901"/>
            <a:ext cx="7459431" cy="48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45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Iris dataset</a:t>
            </a:r>
            <a:endParaRPr lang="zh-CN" altLang="en-US" sz="44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10C0AE-DF45-41F0-B2E1-BEDF4542BC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0" r="7763"/>
          <a:stretch/>
        </p:blipFill>
        <p:spPr>
          <a:xfrm>
            <a:off x="1221401" y="1717400"/>
            <a:ext cx="4628521" cy="34052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DA8E3D-602A-1D73-B2B9-CC8AD12FF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0" r="8480"/>
          <a:stretch/>
        </p:blipFill>
        <p:spPr>
          <a:xfrm>
            <a:off x="5902158" y="1717400"/>
            <a:ext cx="4628521" cy="342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D46050-D52D-0D47-7EA4-835C2CBFF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934" y="5437337"/>
            <a:ext cx="2672179" cy="3968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95737D-86E3-7A00-B584-6E5482DEB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889" y="5358855"/>
            <a:ext cx="2672179" cy="47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83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Diabetes dataset</a:t>
            </a:r>
            <a:endParaRPr lang="zh-CN" altLang="en-US" sz="44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D46050-D52D-0D47-7EA4-835C2CBF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207" y="5216408"/>
            <a:ext cx="2672179" cy="3968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95737D-86E3-7A00-B584-6E5482DE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64" y="5120394"/>
            <a:ext cx="2672179" cy="4753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0B2005-A0CB-698E-0189-30B08E367E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 r="7020"/>
          <a:stretch/>
        </p:blipFill>
        <p:spPr>
          <a:xfrm>
            <a:off x="1538349" y="1672380"/>
            <a:ext cx="4616976" cy="33777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FB99E2-D47A-2AE2-92B7-E14E91B226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 r="7020"/>
          <a:stretch/>
        </p:blipFill>
        <p:spPr>
          <a:xfrm>
            <a:off x="6155325" y="1672380"/>
            <a:ext cx="4586681" cy="33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85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6820AABC-213C-2E46-62F7-3F9AB9B5D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670" y="2773555"/>
            <a:ext cx="10235609" cy="1310889"/>
          </a:xfrm>
        </p:spPr>
        <p:txBody>
          <a:bodyPr>
            <a:noAutofit/>
          </a:bodyPr>
          <a:lstStyle/>
          <a:p>
            <a:pPr algn="ctr"/>
            <a:r>
              <a:rPr lang="en-US" altLang="zh-CN" sz="7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Thanks for attention</a:t>
            </a:r>
            <a:endParaRPr lang="zh-CN" altLang="en-US" sz="7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3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6000" y="-8467"/>
            <a:ext cx="4348742" cy="1310889"/>
          </a:xfrm>
        </p:spPr>
        <p:txBody>
          <a:bodyPr/>
          <a:lstStyle/>
          <a:p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DDN structure</a:t>
            </a:r>
            <a:endParaRPr lang="zh-CN" altLang="en-US" sz="48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B9DDAF-C0EF-1D8C-A7F0-E8D1688B5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8" y="2444751"/>
            <a:ext cx="12114584" cy="23590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Back-propagation through declarative nodes</a:t>
            </a:r>
            <a:endParaRPr lang="zh-CN" altLang="en-US" sz="48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45DC99-36DE-7CDD-625F-BB517A3FC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83" t="11845" r="38009" b="59839"/>
          <a:stretch/>
        </p:blipFill>
        <p:spPr>
          <a:xfrm>
            <a:off x="554414" y="3681404"/>
            <a:ext cx="1848255" cy="4477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8100143-CD85-7EB5-5809-612537CB0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69" y="3606817"/>
            <a:ext cx="2959252" cy="5969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050307-B4CB-9036-B2E3-89A248A34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030" y="4430012"/>
            <a:ext cx="4483330" cy="23750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9E3AFF-652B-2586-43B8-3329FE144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096" y="3429000"/>
            <a:ext cx="3435527" cy="88269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BBE9CE9-D1BC-EAE3-C246-F5DCAA9FE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7721" y="4385560"/>
            <a:ext cx="4464279" cy="24194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330878C-1B28-3893-38E7-0BF0817C5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929" y="1346200"/>
            <a:ext cx="5589532" cy="12658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D42AD76-3FB1-C74B-B8A2-CB3DC999C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67" t="80952" r="41148" b="-1"/>
          <a:stretch/>
        </p:blipFill>
        <p:spPr>
          <a:xfrm>
            <a:off x="794363" y="5444690"/>
            <a:ext cx="1368358" cy="30121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B0306E3-2173-19B3-DB22-E27FEF72E46E}"/>
              </a:ext>
            </a:extLst>
          </p:cNvPr>
          <p:cNvSpPr txBox="1"/>
          <p:nvPr/>
        </p:nvSpPr>
        <p:spPr>
          <a:xfrm>
            <a:off x="724616" y="2807264"/>
            <a:ext cx="150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constrain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6FD43EB-6751-08FB-1214-E777E47B9A95}"/>
              </a:ext>
            </a:extLst>
          </p:cNvPr>
          <p:cNvSpPr txBox="1"/>
          <p:nvPr/>
        </p:nvSpPr>
        <p:spPr>
          <a:xfrm>
            <a:off x="4271503" y="2807264"/>
            <a:ext cx="20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equality constrain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503F710-2865-2525-97A0-96250A8F0E92}"/>
              </a:ext>
            </a:extLst>
          </p:cNvPr>
          <p:cNvSpPr txBox="1"/>
          <p:nvPr/>
        </p:nvSpPr>
        <p:spPr>
          <a:xfrm>
            <a:off x="7852200" y="2807264"/>
            <a:ext cx="421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equality constrain + inequality constrain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Robust Pooling</a:t>
            </a:r>
            <a:endParaRPr lang="zh-CN" altLang="en-US" sz="48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7A7346-5EE7-FD24-C954-378ABEAE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329" y="1745483"/>
            <a:ext cx="5638814" cy="39897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944CFE-6764-4C88-4A30-7BDED30C7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57" y="1745483"/>
            <a:ext cx="5974964" cy="31596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Robust Pooling</a:t>
            </a:r>
            <a:endParaRPr lang="zh-CN" altLang="en-US" sz="48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6857E9-8E15-9E26-2358-20E197C74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43" y="1343973"/>
            <a:ext cx="9994825" cy="49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98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01271-B4FE-B390-A185-3D8613B28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Robust Pooling results</a:t>
            </a:r>
            <a:endParaRPr lang="zh-CN" altLang="en-US" sz="48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B9FF282-92ED-E540-B77E-5F8DA28B2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" r="8636"/>
          <a:stretch/>
        </p:blipFill>
        <p:spPr>
          <a:xfrm>
            <a:off x="8083550" y="1446215"/>
            <a:ext cx="3695700" cy="314324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A54323E-F29A-391A-C687-1FCCD2AB85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" r="8333"/>
          <a:stretch/>
        </p:blipFill>
        <p:spPr>
          <a:xfrm>
            <a:off x="412750" y="1450976"/>
            <a:ext cx="3695700" cy="314324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4F73624-7A96-8591-EB7D-9967FE0D2A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" r="8181"/>
          <a:stretch/>
        </p:blipFill>
        <p:spPr>
          <a:xfrm>
            <a:off x="4248150" y="1450976"/>
            <a:ext cx="3695700" cy="3143248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BFF9ACF8-4C17-200E-CE37-B1FC422646C3}"/>
              </a:ext>
            </a:extLst>
          </p:cNvPr>
          <p:cNvSpPr txBox="1"/>
          <p:nvPr/>
        </p:nvSpPr>
        <p:spPr>
          <a:xfrm>
            <a:off x="4235450" y="4712340"/>
            <a:ext cx="5695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 Quadratic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PH: Pseudo-Huber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H:  Huber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 Welsch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TQ: Truncated Quadratic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None: default settings, i.e. max-pooling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985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4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altLang="zh-CN" sz="4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sphere projection</a:t>
                </a:r>
                <a:endParaRPr lang="zh-CN" altLang="en-US" sz="48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FCE3522-F8C5-587B-5403-3E409800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931" y="1334463"/>
            <a:ext cx="8522138" cy="51501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DE6C566-ECF4-75E1-4806-ACFFC23D53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4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altLang="zh-CN" sz="4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sphere projection results</a:t>
                </a:r>
                <a:endParaRPr lang="zh-CN" altLang="en-US" sz="48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DE6C566-ECF4-75E1-4806-ACFFC23D5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31352C93-2DDC-64BB-ADE6-DE17B0BF4BB2}"/>
              </a:ext>
            </a:extLst>
          </p:cNvPr>
          <p:cNvGrpSpPr/>
          <p:nvPr/>
        </p:nvGrpSpPr>
        <p:grpSpPr>
          <a:xfrm>
            <a:off x="2146587" y="1251320"/>
            <a:ext cx="7898825" cy="5536563"/>
            <a:chOff x="1831847" y="1258408"/>
            <a:chExt cx="7898825" cy="553656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FD61453-6979-DDB4-5634-0BF16A3B8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847" y="1597349"/>
              <a:ext cx="3631049" cy="242069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998CA05-A762-A4BB-B5EE-5E4FBA09E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250" y="1644018"/>
              <a:ext cx="3631049" cy="242069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2A35F91-5D2B-4A80-11F7-FD0CC08A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847" y="4374272"/>
              <a:ext cx="3631049" cy="242069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0212CDD-4E03-E4BD-A44E-2F359483D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228" y="4374272"/>
              <a:ext cx="2862444" cy="1908296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81E90EB-0C71-CC9A-3DCF-0259AE210A89}"/>
                </a:ext>
              </a:extLst>
            </p:cNvPr>
            <p:cNvSpPr txBox="1"/>
            <p:nvPr/>
          </p:nvSpPr>
          <p:spPr>
            <a:xfrm>
              <a:off x="3308350" y="1258408"/>
              <a:ext cx="86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mAP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0816B80-1439-6EDC-04F5-38D702EA4CDE}"/>
                </a:ext>
              </a:extLst>
            </p:cNvPr>
            <p:cNvSpPr txBox="1"/>
            <p:nvPr/>
          </p:nvSpPr>
          <p:spPr>
            <a:xfrm>
              <a:off x="6523473" y="1258408"/>
              <a:ext cx="22046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top-1 accuracy 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5E082A3-E06E-378D-F5E6-465851F8677F}"/>
                </a:ext>
              </a:extLst>
            </p:cNvPr>
            <p:cNvSpPr txBox="1"/>
            <p:nvPr/>
          </p:nvSpPr>
          <p:spPr>
            <a:xfrm>
              <a:off x="2561937" y="3961390"/>
              <a:ext cx="23564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top-5 accuracy 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3672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Consumptions &amp;</a:t>
            </a:r>
            <a:b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Conclusion</a:t>
            </a:r>
            <a:endParaRPr lang="zh-CN" altLang="en-US" sz="48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A62EC5-0F8D-4506-2F6B-9E606AA5B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237" y="1287064"/>
            <a:ext cx="6018198" cy="512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106</Words>
  <Application>Microsoft Office PowerPoint</Application>
  <PresentationFormat>宽屏</PresentationFormat>
  <Paragraphs>33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等线</vt:lpstr>
      <vt:lpstr>宋体</vt:lpstr>
      <vt:lpstr>微软雅黑</vt:lpstr>
      <vt:lpstr>Arial</vt:lpstr>
      <vt:lpstr>Cambria Math</vt:lpstr>
      <vt:lpstr>Times New Roman</vt:lpstr>
      <vt:lpstr>Office 主题​​</vt:lpstr>
      <vt:lpstr>PowerPoint 演示文稿</vt:lpstr>
      <vt:lpstr>DDN structure</vt:lpstr>
      <vt:lpstr>Back-propagation through declarative nodes</vt:lpstr>
      <vt:lpstr>Robust Pooling</vt:lpstr>
      <vt:lpstr>Robust Pooling</vt:lpstr>
      <vt:lpstr>Robust Pooling results</vt:lpstr>
      <vt:lpstr>L_p sphere projection</vt:lpstr>
      <vt:lpstr>L_p sphere projection results</vt:lpstr>
      <vt:lpstr>Consumptions &amp; Conclusion</vt:lpstr>
      <vt:lpstr>Bi-level &amp; Hyperparameter Optimization</vt:lpstr>
      <vt:lpstr>PowerPoint 演示文稿</vt:lpstr>
      <vt:lpstr>PowerPoint 演示文稿</vt:lpstr>
      <vt:lpstr>Iris dataset</vt:lpstr>
      <vt:lpstr>Diabetes dataset</vt:lpstr>
      <vt:lpstr>Thanks for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George Yao;Jiahe Shi</dc:creator>
  <cp:lastModifiedBy>Huaqiu Wang</cp:lastModifiedBy>
  <cp:revision>83</cp:revision>
  <dcterms:created xsi:type="dcterms:W3CDTF">2019-02-23T16:09:00Z</dcterms:created>
  <dcterms:modified xsi:type="dcterms:W3CDTF">2024-06-11T15:13:25Z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80B76266CAF048D0B180BD7250798C20</vt:lpwstr>
  </property>
</Properties>
</file>